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62" r:id="rId4"/>
    <p:sldId id="265" r:id="rId5"/>
    <p:sldId id="276" r:id="rId6"/>
    <p:sldId id="273" r:id="rId7"/>
    <p:sldId id="274" r:id="rId8"/>
    <p:sldId id="275" r:id="rId9"/>
    <p:sldId id="269" r:id="rId10"/>
    <p:sldId id="270" r:id="rId11"/>
    <p:sldId id="271" r:id="rId12"/>
    <p:sldId id="277" r:id="rId13"/>
    <p:sldId id="272" r:id="rId14"/>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08"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55128AA1-08C6-4BB4-A7FE-DF353FB0F874}" type="datetimeFigureOut">
              <a:rPr lang="vi-VN" smtClean="0"/>
              <a:t>18/05/2020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1591228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5128AA1-08C6-4BB4-A7FE-DF353FB0F874}" type="datetimeFigureOut">
              <a:rPr lang="vi-VN" smtClean="0"/>
              <a:t>18/05/2020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1668734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5128AA1-08C6-4BB4-A7FE-DF353FB0F874}" type="datetimeFigureOut">
              <a:rPr lang="vi-VN" smtClean="0"/>
              <a:t>18/05/2020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1202289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cs typeface="Arial" charset="0"/>
              </a:defRPr>
            </a:lvl1pPr>
          </a:lstStyle>
          <a:p>
            <a:pPr>
              <a:defRPr/>
            </a:pPr>
            <a:fld id="{37EC053D-E195-43B7-99E1-19848861066D}" type="datetimeFigureOut">
              <a:rPr lang="en-US"/>
              <a:pPr>
                <a:defRPr/>
              </a:pPr>
              <a:t>18/05/2020</a:t>
            </a:fld>
            <a:endParaRPr lang="en-US"/>
          </a:p>
        </p:txBody>
      </p:sp>
      <p:sp>
        <p:nvSpPr>
          <p:cNvPr id="5"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0BF2359A-66FD-4C8C-90E1-7DEE8BA76899}" type="slidenum">
              <a:rPr lang="en-US"/>
              <a:pPr>
                <a:defRPr/>
              </a:pPr>
              <a:t>‹#›</a:t>
            </a:fld>
            <a:endParaRPr lang="en-US"/>
          </a:p>
        </p:txBody>
      </p:sp>
    </p:spTree>
    <p:extLst>
      <p:ext uri="{BB962C8B-B14F-4D97-AF65-F5344CB8AC3E}">
        <p14:creationId xmlns:p14="http://schemas.microsoft.com/office/powerpoint/2010/main" val="28417309"/>
      </p:ext>
    </p:extLst>
  </p:cSld>
  <p:clrMapOvr>
    <a:masterClrMapping/>
  </p:clrMapOvr>
  <p:transition>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cs typeface="Arial" charset="0"/>
              </a:defRPr>
            </a:lvl1pPr>
          </a:lstStyle>
          <a:p>
            <a:pPr>
              <a:defRPr/>
            </a:pPr>
            <a:fld id="{8E6019EA-6F82-406B-A8B5-FA8900A67606}" type="datetimeFigureOut">
              <a:rPr lang="en-US"/>
              <a:pPr>
                <a:defRPr/>
              </a:pPr>
              <a:t>18/05/2020</a:t>
            </a:fld>
            <a:endParaRPr lang="en-US"/>
          </a:p>
        </p:txBody>
      </p:sp>
      <p:sp>
        <p:nvSpPr>
          <p:cNvPr id="5"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02D65553-6DDE-42E4-A598-32F4D4072E37}" type="slidenum">
              <a:rPr lang="en-US"/>
              <a:pPr>
                <a:defRPr/>
              </a:pPr>
              <a:t>‹#›</a:t>
            </a:fld>
            <a:endParaRPr lang="en-US"/>
          </a:p>
        </p:txBody>
      </p:sp>
    </p:spTree>
    <p:extLst>
      <p:ext uri="{BB962C8B-B14F-4D97-AF65-F5344CB8AC3E}">
        <p14:creationId xmlns:p14="http://schemas.microsoft.com/office/powerpoint/2010/main" val="3511188288"/>
      </p:ext>
    </p:extLst>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cs typeface="Arial" charset="0"/>
              </a:defRPr>
            </a:lvl1pPr>
          </a:lstStyle>
          <a:p>
            <a:pPr>
              <a:defRPr/>
            </a:pPr>
            <a:fld id="{403C7B74-CEA0-45F4-8EEA-BB8698632945}" type="datetimeFigureOut">
              <a:rPr lang="en-US"/>
              <a:pPr>
                <a:defRPr/>
              </a:pPr>
              <a:t>18/05/2020</a:t>
            </a:fld>
            <a:endParaRPr lang="en-US"/>
          </a:p>
        </p:txBody>
      </p:sp>
      <p:sp>
        <p:nvSpPr>
          <p:cNvPr id="5"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1D2DFDB1-FD10-4824-9AE0-091C3F6BF866}" type="slidenum">
              <a:rPr lang="en-US"/>
              <a:pPr>
                <a:defRPr/>
              </a:pPr>
              <a:t>‹#›</a:t>
            </a:fld>
            <a:endParaRPr lang="en-US"/>
          </a:p>
        </p:txBody>
      </p:sp>
    </p:spTree>
    <p:extLst>
      <p:ext uri="{BB962C8B-B14F-4D97-AF65-F5344CB8AC3E}">
        <p14:creationId xmlns:p14="http://schemas.microsoft.com/office/powerpoint/2010/main" val="2003230906"/>
      </p:ext>
    </p:extLst>
  </p:cSld>
  <p:clrMapOvr>
    <a:masterClrMapping/>
  </p:clrMapOvr>
  <p:transition>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cs typeface="Arial" charset="0"/>
              </a:defRPr>
            </a:lvl1pPr>
          </a:lstStyle>
          <a:p>
            <a:pPr>
              <a:defRPr/>
            </a:pPr>
            <a:fld id="{F4243F51-81C8-497B-A304-DD81CE60D4BC}" type="datetimeFigureOut">
              <a:rPr lang="en-US"/>
              <a:pPr>
                <a:defRPr/>
              </a:pPr>
              <a:t>18/05/2020</a:t>
            </a:fld>
            <a:endParaRPr lang="en-US"/>
          </a:p>
        </p:txBody>
      </p:sp>
      <p:sp>
        <p:nvSpPr>
          <p:cNvPr id="6"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cs typeface="Arial" charset="0"/>
              </a:defRPr>
            </a:lvl1pPr>
          </a:lstStyle>
          <a:p>
            <a:pPr>
              <a:defRPr/>
            </a:pPr>
            <a:fld id="{B9C09886-27FB-4223-9A9D-3949E3181CBF}" type="slidenum">
              <a:rPr lang="en-US"/>
              <a:pPr>
                <a:defRPr/>
              </a:pPr>
              <a:t>‹#›</a:t>
            </a:fld>
            <a:endParaRPr lang="en-US"/>
          </a:p>
        </p:txBody>
      </p:sp>
    </p:spTree>
    <p:extLst>
      <p:ext uri="{BB962C8B-B14F-4D97-AF65-F5344CB8AC3E}">
        <p14:creationId xmlns:p14="http://schemas.microsoft.com/office/powerpoint/2010/main" val="1566569795"/>
      </p:ext>
    </p:extLst>
  </p:cSld>
  <p:clrMapOvr>
    <a:masterClrMapping/>
  </p:clrMapOvr>
  <p:transition>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cs typeface="Arial" charset="0"/>
              </a:defRPr>
            </a:lvl1pPr>
          </a:lstStyle>
          <a:p>
            <a:pPr>
              <a:defRPr/>
            </a:pPr>
            <a:fld id="{330B4C41-5CBC-41EF-9C6C-B08118DF239E}" type="datetimeFigureOut">
              <a:rPr lang="en-US"/>
              <a:pPr>
                <a:defRPr/>
              </a:pPr>
              <a:t>18/05/2020</a:t>
            </a:fld>
            <a:endParaRPr lang="en-US"/>
          </a:p>
        </p:txBody>
      </p:sp>
      <p:sp>
        <p:nvSpPr>
          <p:cNvPr id="8"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9" name="Slide Number Placeholder 5"/>
          <p:cNvSpPr>
            <a:spLocks noGrp="1"/>
          </p:cNvSpPr>
          <p:nvPr>
            <p:ph type="sldNum" sz="quarter" idx="12"/>
          </p:nvPr>
        </p:nvSpPr>
        <p:spPr/>
        <p:txBody>
          <a:bodyPr/>
          <a:lstStyle>
            <a:lvl1pPr>
              <a:defRPr>
                <a:cs typeface="Arial" charset="0"/>
              </a:defRPr>
            </a:lvl1pPr>
          </a:lstStyle>
          <a:p>
            <a:pPr>
              <a:defRPr/>
            </a:pPr>
            <a:fld id="{E4948D56-3D21-4494-96FF-73055BA53C87}" type="slidenum">
              <a:rPr lang="en-US"/>
              <a:pPr>
                <a:defRPr/>
              </a:pPr>
              <a:t>‹#›</a:t>
            </a:fld>
            <a:endParaRPr lang="en-US"/>
          </a:p>
        </p:txBody>
      </p:sp>
    </p:spTree>
    <p:extLst>
      <p:ext uri="{BB962C8B-B14F-4D97-AF65-F5344CB8AC3E}">
        <p14:creationId xmlns:p14="http://schemas.microsoft.com/office/powerpoint/2010/main" val="28498603"/>
      </p:ext>
    </p:extLst>
  </p:cSld>
  <p:clrMapOvr>
    <a:masterClrMapping/>
  </p:clrMapOvr>
  <p:transition>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cs typeface="Arial" charset="0"/>
              </a:defRPr>
            </a:lvl1pPr>
          </a:lstStyle>
          <a:p>
            <a:pPr>
              <a:defRPr/>
            </a:pPr>
            <a:fld id="{1662692F-98BE-4870-ACA9-EE3F40716272}" type="datetimeFigureOut">
              <a:rPr lang="en-US"/>
              <a:pPr>
                <a:defRPr/>
              </a:pPr>
              <a:t>18/05/2020</a:t>
            </a:fld>
            <a:endParaRPr lang="en-US"/>
          </a:p>
        </p:txBody>
      </p:sp>
      <p:sp>
        <p:nvSpPr>
          <p:cNvPr id="4"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5" name="Slide Number Placeholder 5"/>
          <p:cNvSpPr>
            <a:spLocks noGrp="1"/>
          </p:cNvSpPr>
          <p:nvPr>
            <p:ph type="sldNum" sz="quarter" idx="12"/>
          </p:nvPr>
        </p:nvSpPr>
        <p:spPr/>
        <p:txBody>
          <a:bodyPr/>
          <a:lstStyle>
            <a:lvl1pPr>
              <a:defRPr>
                <a:cs typeface="Arial" charset="0"/>
              </a:defRPr>
            </a:lvl1pPr>
          </a:lstStyle>
          <a:p>
            <a:pPr>
              <a:defRPr/>
            </a:pPr>
            <a:fld id="{34F7B5AD-F9A2-43CF-B7F3-9BB706DCDE59}" type="slidenum">
              <a:rPr lang="en-US"/>
              <a:pPr>
                <a:defRPr/>
              </a:pPr>
              <a:t>‹#›</a:t>
            </a:fld>
            <a:endParaRPr lang="en-US"/>
          </a:p>
        </p:txBody>
      </p:sp>
    </p:spTree>
    <p:extLst>
      <p:ext uri="{BB962C8B-B14F-4D97-AF65-F5344CB8AC3E}">
        <p14:creationId xmlns:p14="http://schemas.microsoft.com/office/powerpoint/2010/main" val="1709279409"/>
      </p:ext>
    </p:extLst>
  </p:cSld>
  <p:clrMapOvr>
    <a:masterClrMapping/>
  </p:clrMapOvr>
  <p:transition>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cs typeface="Arial" charset="0"/>
              </a:defRPr>
            </a:lvl1pPr>
          </a:lstStyle>
          <a:p>
            <a:pPr>
              <a:defRPr/>
            </a:pPr>
            <a:fld id="{155F4877-8764-411C-BD54-7DA88858B0A8}" type="datetimeFigureOut">
              <a:rPr lang="en-US"/>
              <a:pPr>
                <a:defRPr/>
              </a:pPr>
              <a:t>18/05/2020</a:t>
            </a:fld>
            <a:endParaRPr lang="en-US"/>
          </a:p>
        </p:txBody>
      </p:sp>
      <p:sp>
        <p:nvSpPr>
          <p:cNvPr id="3"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p:txBody>
          <a:bodyPr/>
          <a:lstStyle>
            <a:lvl1pPr>
              <a:defRPr>
                <a:cs typeface="Arial" charset="0"/>
              </a:defRPr>
            </a:lvl1pPr>
          </a:lstStyle>
          <a:p>
            <a:pPr>
              <a:defRPr/>
            </a:pPr>
            <a:fld id="{3FB748DF-D1D5-4C55-A1DC-9CD18157D141}" type="slidenum">
              <a:rPr lang="en-US"/>
              <a:pPr>
                <a:defRPr/>
              </a:pPr>
              <a:t>‹#›</a:t>
            </a:fld>
            <a:endParaRPr lang="en-US"/>
          </a:p>
        </p:txBody>
      </p:sp>
    </p:spTree>
    <p:extLst>
      <p:ext uri="{BB962C8B-B14F-4D97-AF65-F5344CB8AC3E}">
        <p14:creationId xmlns:p14="http://schemas.microsoft.com/office/powerpoint/2010/main" val="1420302631"/>
      </p:ext>
    </p:extLst>
  </p:cSld>
  <p:clrMapOvr>
    <a:masterClrMapping/>
  </p:clrMapOvr>
  <p:transition>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cs typeface="Arial" charset="0"/>
              </a:defRPr>
            </a:lvl1pPr>
          </a:lstStyle>
          <a:p>
            <a:pPr>
              <a:defRPr/>
            </a:pPr>
            <a:fld id="{C2AB2AE8-4E50-4AEA-87D5-3C55684A782B}" type="datetimeFigureOut">
              <a:rPr lang="en-US"/>
              <a:pPr>
                <a:defRPr/>
              </a:pPr>
              <a:t>18/05/2020</a:t>
            </a:fld>
            <a:endParaRPr lang="en-US"/>
          </a:p>
        </p:txBody>
      </p:sp>
      <p:sp>
        <p:nvSpPr>
          <p:cNvPr id="6"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cs typeface="Arial" charset="0"/>
              </a:defRPr>
            </a:lvl1pPr>
          </a:lstStyle>
          <a:p>
            <a:pPr>
              <a:defRPr/>
            </a:pPr>
            <a:fld id="{FEDC5800-44C9-46B9-B11D-44B154B69D3E}" type="slidenum">
              <a:rPr lang="en-US"/>
              <a:pPr>
                <a:defRPr/>
              </a:pPr>
              <a:t>‹#›</a:t>
            </a:fld>
            <a:endParaRPr lang="en-US"/>
          </a:p>
        </p:txBody>
      </p:sp>
    </p:spTree>
    <p:extLst>
      <p:ext uri="{BB962C8B-B14F-4D97-AF65-F5344CB8AC3E}">
        <p14:creationId xmlns:p14="http://schemas.microsoft.com/office/powerpoint/2010/main" val="1386281620"/>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5128AA1-08C6-4BB4-A7FE-DF353FB0F874}" type="datetimeFigureOut">
              <a:rPr lang="vi-VN" smtClean="0"/>
              <a:t>18/05/2020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5233076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cs typeface="Arial" charset="0"/>
              </a:defRPr>
            </a:lvl1pPr>
          </a:lstStyle>
          <a:p>
            <a:pPr>
              <a:defRPr/>
            </a:pPr>
            <a:fld id="{76804888-2570-4A04-9354-06223EE5FC72}" type="datetimeFigureOut">
              <a:rPr lang="en-US"/>
              <a:pPr>
                <a:defRPr/>
              </a:pPr>
              <a:t>18/05/2020</a:t>
            </a:fld>
            <a:endParaRPr lang="en-US"/>
          </a:p>
        </p:txBody>
      </p:sp>
      <p:sp>
        <p:nvSpPr>
          <p:cNvPr id="6"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cs typeface="Arial" charset="0"/>
              </a:defRPr>
            </a:lvl1pPr>
          </a:lstStyle>
          <a:p>
            <a:pPr>
              <a:defRPr/>
            </a:pPr>
            <a:fld id="{EF3CFC55-9C2B-4336-BBD0-B21C4D2DB054}" type="slidenum">
              <a:rPr lang="en-US"/>
              <a:pPr>
                <a:defRPr/>
              </a:pPr>
              <a:t>‹#›</a:t>
            </a:fld>
            <a:endParaRPr lang="en-US"/>
          </a:p>
        </p:txBody>
      </p:sp>
    </p:spTree>
    <p:extLst>
      <p:ext uri="{BB962C8B-B14F-4D97-AF65-F5344CB8AC3E}">
        <p14:creationId xmlns:p14="http://schemas.microsoft.com/office/powerpoint/2010/main" val="194686041"/>
      </p:ext>
    </p:extLst>
  </p:cSld>
  <p:clrMapOvr>
    <a:masterClrMapping/>
  </p:clrMapOvr>
  <p:transition>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cs typeface="Arial" charset="0"/>
              </a:defRPr>
            </a:lvl1pPr>
          </a:lstStyle>
          <a:p>
            <a:pPr>
              <a:defRPr/>
            </a:pPr>
            <a:fld id="{BECF29E0-AB5E-4FBD-AA84-B59FF4178692}" type="datetimeFigureOut">
              <a:rPr lang="en-US"/>
              <a:pPr>
                <a:defRPr/>
              </a:pPr>
              <a:t>18/05/2020</a:t>
            </a:fld>
            <a:endParaRPr lang="en-US"/>
          </a:p>
        </p:txBody>
      </p:sp>
      <p:sp>
        <p:nvSpPr>
          <p:cNvPr id="5"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45484FF3-96CF-49BD-BD10-D08F7267BE1A}" type="slidenum">
              <a:rPr lang="en-US"/>
              <a:pPr>
                <a:defRPr/>
              </a:pPr>
              <a:t>‹#›</a:t>
            </a:fld>
            <a:endParaRPr lang="en-US"/>
          </a:p>
        </p:txBody>
      </p:sp>
    </p:spTree>
    <p:extLst>
      <p:ext uri="{BB962C8B-B14F-4D97-AF65-F5344CB8AC3E}">
        <p14:creationId xmlns:p14="http://schemas.microsoft.com/office/powerpoint/2010/main" val="2410500090"/>
      </p:ext>
    </p:extLst>
  </p:cSld>
  <p:clrMapOvr>
    <a:masterClrMapping/>
  </p:clrMapOvr>
  <p:transition>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cs typeface="Arial" charset="0"/>
              </a:defRPr>
            </a:lvl1pPr>
          </a:lstStyle>
          <a:p>
            <a:pPr>
              <a:defRPr/>
            </a:pPr>
            <a:fld id="{32926F1A-8A9E-4DE8-A8FF-A93D610E8942}" type="datetimeFigureOut">
              <a:rPr lang="en-US"/>
              <a:pPr>
                <a:defRPr/>
              </a:pPr>
              <a:t>18/05/2020</a:t>
            </a:fld>
            <a:endParaRPr lang="en-US"/>
          </a:p>
        </p:txBody>
      </p:sp>
      <p:sp>
        <p:nvSpPr>
          <p:cNvPr id="5"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D3683C37-1375-4FB7-87AE-9FA81505732D}" type="slidenum">
              <a:rPr lang="en-US"/>
              <a:pPr>
                <a:defRPr/>
              </a:pPr>
              <a:t>‹#›</a:t>
            </a:fld>
            <a:endParaRPr lang="en-US"/>
          </a:p>
        </p:txBody>
      </p:sp>
    </p:spTree>
    <p:extLst>
      <p:ext uri="{BB962C8B-B14F-4D97-AF65-F5344CB8AC3E}">
        <p14:creationId xmlns:p14="http://schemas.microsoft.com/office/powerpoint/2010/main" val="1213653484"/>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1" y="45894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28AA1-08C6-4BB4-A7FE-DF353FB0F874}" type="datetimeFigureOut">
              <a:rPr lang="vi-VN" smtClean="0"/>
              <a:t>18/05/2020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137246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55128AA1-08C6-4BB4-A7FE-DF353FB0F874}" type="datetimeFigureOut">
              <a:rPr lang="vi-VN" smtClean="0"/>
              <a:t>18/05/2020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319065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55128AA1-08C6-4BB4-A7FE-DF353FB0F874}" type="datetimeFigureOut">
              <a:rPr lang="vi-VN" smtClean="0"/>
              <a:t>18/05/2020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2609829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55128AA1-08C6-4BB4-A7FE-DF353FB0F874}" type="datetimeFigureOut">
              <a:rPr lang="vi-VN" smtClean="0"/>
              <a:t>18/05/2020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898946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28AA1-08C6-4BB4-A7FE-DF353FB0F874}" type="datetimeFigureOut">
              <a:rPr lang="vi-VN" smtClean="0"/>
              <a:t>18/05/2020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134295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28AA1-08C6-4BB4-A7FE-DF353FB0F874}" type="datetimeFigureOut">
              <a:rPr lang="vi-VN" smtClean="0"/>
              <a:t>18/05/2020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458088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3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28AA1-08C6-4BB4-A7FE-DF353FB0F874}" type="datetimeFigureOut">
              <a:rPr lang="vi-VN" smtClean="0"/>
              <a:t>18/05/2020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132CBE5-1897-4A13-9A52-065FAB6F5A8A}" type="slidenum">
              <a:rPr lang="vi-VN" smtClean="0"/>
              <a:t>‹#›</a:t>
            </a:fld>
            <a:endParaRPr lang="vi-VN"/>
          </a:p>
        </p:txBody>
      </p:sp>
    </p:spTree>
    <p:extLst>
      <p:ext uri="{BB962C8B-B14F-4D97-AF65-F5344CB8AC3E}">
        <p14:creationId xmlns:p14="http://schemas.microsoft.com/office/powerpoint/2010/main" val="214181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28AA1-08C6-4BB4-A7FE-DF353FB0F874}" type="datetimeFigureOut">
              <a:rPr lang="vi-VN" smtClean="0"/>
              <a:t>18/05/2020</a:t>
            </a:fld>
            <a:endParaRPr lang="vi-VN"/>
          </a:p>
        </p:txBody>
      </p:sp>
      <p:sp>
        <p:nvSpPr>
          <p:cNvPr id="5" name="Footer Placeholder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2CBE5-1897-4A13-9A52-065FAB6F5A8A}" type="slidenum">
              <a:rPr lang="vi-VN" smtClean="0"/>
              <a:t>‹#›</a:t>
            </a:fld>
            <a:endParaRPr lang="vi-VN"/>
          </a:p>
        </p:txBody>
      </p:sp>
    </p:spTree>
    <p:extLst>
      <p:ext uri="{BB962C8B-B14F-4D97-AF65-F5344CB8AC3E}">
        <p14:creationId xmlns:p14="http://schemas.microsoft.com/office/powerpoint/2010/main" val="3041385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rgbClr val="000000">
                    <a:tint val="75000"/>
                  </a:srgbClr>
                </a:solidFill>
                <a:latin typeface="+mn-lt"/>
                <a:cs typeface="+mn-cs"/>
              </a:defRPr>
            </a:lvl1pPr>
          </a:lstStyle>
          <a:p>
            <a:pPr>
              <a:defRPr/>
            </a:pPr>
            <a:fld id="{D915B6A5-9381-4E21-BF43-6811CB8BCE1C}" type="datetimeFigureOut">
              <a:rPr lang="en-US"/>
              <a:pPr>
                <a:defRPr/>
              </a:pPr>
              <a:t>18/05/2020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rgbClr val="000000">
                    <a:tint val="75000"/>
                  </a:srgb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00">
                    <a:tint val="75000"/>
                  </a:srgbClr>
                </a:solidFill>
                <a:latin typeface="+mn-lt"/>
                <a:cs typeface="+mn-cs"/>
              </a:defRPr>
            </a:lvl1pPr>
          </a:lstStyle>
          <a:p>
            <a:pPr>
              <a:defRPr/>
            </a:pPr>
            <a:fld id="{7E423CA9-4DDF-4B48-830C-93FD4DEFD578}" type="slidenum">
              <a:rPr lang="en-US"/>
              <a:pPr>
                <a:defRPr/>
              </a:pPr>
              <a:t>‹#›</a:t>
            </a:fld>
            <a:endParaRPr lang="en-US"/>
          </a:p>
        </p:txBody>
      </p:sp>
    </p:spTree>
    <p:extLst>
      <p:ext uri="{BB962C8B-B14F-4D97-AF65-F5344CB8AC3E}">
        <p14:creationId xmlns:p14="http://schemas.microsoft.com/office/powerpoint/2010/main" val="2417432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mb/>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vi-VN"/>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7" name="TextBox 6"/>
          <p:cNvSpPr txBox="1"/>
          <p:nvPr/>
        </p:nvSpPr>
        <p:spPr>
          <a:xfrm>
            <a:off x="2627291" y="41965"/>
            <a:ext cx="9756820" cy="646331"/>
          </a:xfrm>
          <a:prstGeom prst="rect">
            <a:avLst/>
          </a:prstGeom>
          <a:noFill/>
        </p:spPr>
        <p:txBody>
          <a:bodyPr wrap="square" rtlCol="0">
            <a:spAutoFit/>
          </a:bodyPr>
          <a:lstStyle/>
          <a:p>
            <a:endParaRPr lang="vi-VN" sz="3600"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419099" y="365124"/>
            <a:ext cx="11353800" cy="923330"/>
          </a:xfrm>
          <a:prstGeom prst="rect">
            <a:avLst/>
          </a:prstGeom>
          <a:noFill/>
        </p:spPr>
        <p:txBody>
          <a:bodyPr wrap="none" lIns="91440" tIns="45720" rIns="91440" bIns="45720">
            <a:prstTxWarp prst="textChevron">
              <a:avLst/>
            </a:prstTxWarp>
            <a:spAutoFit/>
          </a:bodyPr>
          <a:lstStyle/>
          <a:p>
            <a:pPr algn="ctr"/>
            <a:r>
              <a:rPr lang="en-US" sz="6000" b="1" dirty="0" smtClean="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CHÀO MỪNG THẦY CÔ VÀ CÁC EM ĐẾN VỚI TIẾT HỌC</a:t>
            </a:r>
            <a:endParaRPr lang="en-US" sz="6000" b="1"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 name="Rectangle 2"/>
          <p:cNvSpPr/>
          <p:nvPr/>
        </p:nvSpPr>
        <p:spPr>
          <a:xfrm>
            <a:off x="5" y="2764247"/>
            <a:ext cx="12191999" cy="646331"/>
          </a:xfrm>
          <a:prstGeom prst="rect">
            <a:avLst/>
          </a:prstGeom>
          <a:noFill/>
        </p:spPr>
        <p:txBody>
          <a:bodyPr wrap="square" lIns="91440" tIns="45720" rIns="91440" bIns="45720">
            <a:spAutoFit/>
          </a:bodyPr>
          <a:lstStyle/>
          <a:p>
            <a:pPr algn="ctr"/>
            <a:endParaRPr lang="vi-VN" sz="3600" b="0" cap="none" spc="0" dirty="0">
              <a:ln w="0"/>
              <a:solidFill>
                <a:schemeClr val="tx1"/>
              </a:solidFill>
              <a:effectLst>
                <a:outerShdw blurRad="38100" dist="19050" dir="2700000" algn="tl" rotWithShape="0">
                  <a:schemeClr val="dk1">
                    <a:alpha val="40000"/>
                  </a:schemeClr>
                </a:outerShdw>
              </a:effectLst>
            </a:endParaRPr>
          </a:p>
        </p:txBody>
      </p:sp>
      <p:sp>
        <p:nvSpPr>
          <p:cNvPr id="5" name="TextBox 4"/>
          <p:cNvSpPr txBox="1"/>
          <p:nvPr/>
        </p:nvSpPr>
        <p:spPr>
          <a:xfrm>
            <a:off x="3140769" y="1995304"/>
            <a:ext cx="5300871" cy="523220"/>
          </a:xfrm>
          <a:prstGeom prst="rect">
            <a:avLst/>
          </a:prstGeom>
          <a:noFill/>
        </p:spPr>
        <p:txBody>
          <a:bodyPr wrap="square" rtlCol="0">
            <a:spAutoFit/>
          </a:bodyPr>
          <a:lstStyle/>
          <a:p>
            <a:pPr algn="ctr"/>
            <a:r>
              <a:rPr lang="en-US" sz="2800" b="1" dirty="0" smtClean="0">
                <a:solidFill>
                  <a:srgbClr val="002060"/>
                </a:solidFill>
                <a:latin typeface="Times New Roman" panose="02020603050405020304" pitchFamily="18" charset="0"/>
                <a:cs typeface="Times New Roman" panose="02020603050405020304" pitchFamily="18" charset="0"/>
              </a:rPr>
              <a:t>TẬP ĐỌC LỚP 3</a:t>
            </a:r>
            <a:endParaRPr lang="vi-VN" sz="2800" b="1" dirty="0">
              <a:solidFill>
                <a:srgbClr val="00206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287079" y="2825796"/>
            <a:ext cx="3008244" cy="523220"/>
          </a:xfrm>
          <a:prstGeom prst="rect">
            <a:avLst/>
          </a:prstGeom>
          <a:noFill/>
        </p:spPr>
        <p:txBody>
          <a:bodyPr wrap="square" rtlCol="0">
            <a:spAutoFit/>
          </a:bodyPr>
          <a:lstStyle/>
          <a:p>
            <a:pPr algn="ctr"/>
            <a:r>
              <a:rPr lang="en-US" sz="2800" b="1" dirty="0" smtClean="0">
                <a:solidFill>
                  <a:srgbClr val="002060"/>
                </a:solidFill>
                <a:latin typeface="Times New Roman" panose="02020603050405020304" pitchFamily="18" charset="0"/>
                <a:cs typeface="Times New Roman" panose="02020603050405020304" pitchFamily="18" charset="0"/>
              </a:rPr>
              <a:t>TUẦN 26</a:t>
            </a:r>
            <a:endParaRPr lang="vi-VN" sz="2800" b="1" dirty="0">
              <a:solidFill>
                <a:srgbClr val="00206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066799" y="3574962"/>
            <a:ext cx="10058400" cy="646331"/>
          </a:xfrm>
          <a:prstGeom prst="rect">
            <a:avLst/>
          </a:prstGeom>
          <a:noFill/>
        </p:spPr>
        <p:txBody>
          <a:bodyPr wrap="square" rtlCol="0">
            <a:spAutoFit/>
          </a:bodyPr>
          <a:lstStyle/>
          <a:p>
            <a:pPr algn="ctr"/>
            <a:r>
              <a:rPr lang="en-US" sz="3600" b="1" dirty="0" smtClean="0">
                <a:solidFill>
                  <a:srgbClr val="C00000"/>
                </a:solidFill>
                <a:latin typeface="Times New Roman" panose="02020603050405020304" pitchFamily="18" charset="0"/>
                <a:cs typeface="Times New Roman" panose="02020603050405020304" pitchFamily="18" charset="0"/>
              </a:rPr>
              <a:t>SỰ TÍCH LỄ HỘI CHỬ ĐỒNG TỬ</a:t>
            </a:r>
            <a:endParaRPr lang="vi-VN" sz="36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62208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ết quả hình ảnh cho TƯỢNG CHỬ ĐỒNG TỬ - TIÊN DU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7448" y="4"/>
            <a:ext cx="8624552"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34097" y="1413066"/>
            <a:ext cx="1712891" cy="4031873"/>
          </a:xfrm>
          <a:prstGeom prst="rect">
            <a:avLst/>
          </a:prstGeom>
          <a:noFill/>
        </p:spPr>
        <p:txBody>
          <a:bodyPr wrap="square" rtlCol="0">
            <a:spAutoFit/>
          </a:bodyPr>
          <a:lstStyle/>
          <a:p>
            <a:pPr algn="ctr"/>
            <a:r>
              <a:rPr lang="en-US" sz="3200" b="1" dirty="0" smtClean="0">
                <a:solidFill>
                  <a:srgbClr val="FF0000"/>
                </a:solidFill>
                <a:latin typeface="Times New Roman" panose="02020603050405020304" pitchFamily="18" charset="0"/>
                <a:cs typeface="Times New Roman" panose="02020603050405020304" pitchFamily="18" charset="0"/>
              </a:rPr>
              <a:t>TƯỢNG</a:t>
            </a:r>
          </a:p>
          <a:p>
            <a:endParaRPr lang="en-US" sz="3200" b="1" dirty="0" smtClean="0">
              <a:solidFill>
                <a:srgbClr val="FF0000"/>
              </a:solidFill>
              <a:latin typeface="Times New Roman" panose="02020603050405020304" pitchFamily="18" charset="0"/>
              <a:cs typeface="Times New Roman" panose="02020603050405020304" pitchFamily="18" charset="0"/>
            </a:endParaRPr>
          </a:p>
          <a:p>
            <a:pPr algn="ctr"/>
            <a:r>
              <a:rPr lang="en-US" sz="3200" b="1" dirty="0" smtClean="0">
                <a:solidFill>
                  <a:srgbClr val="FF0000"/>
                </a:solidFill>
                <a:latin typeface="Times New Roman" panose="02020603050405020304" pitchFamily="18" charset="0"/>
                <a:cs typeface="Times New Roman" panose="02020603050405020304" pitchFamily="18" charset="0"/>
              </a:rPr>
              <a:t>CHỬ</a:t>
            </a:r>
          </a:p>
          <a:p>
            <a:pPr algn="ctr"/>
            <a:r>
              <a:rPr lang="en-US" sz="3200" b="1" dirty="0" smtClean="0">
                <a:solidFill>
                  <a:srgbClr val="FF0000"/>
                </a:solidFill>
                <a:latin typeface="Times New Roman" panose="02020603050405020304" pitchFamily="18" charset="0"/>
                <a:cs typeface="Times New Roman" panose="02020603050405020304" pitchFamily="18" charset="0"/>
              </a:rPr>
              <a:t>ĐỒNG</a:t>
            </a:r>
          </a:p>
          <a:p>
            <a:pPr algn="ctr"/>
            <a:r>
              <a:rPr lang="en-US" sz="3200" b="1" dirty="0" smtClean="0">
                <a:solidFill>
                  <a:srgbClr val="FF0000"/>
                </a:solidFill>
                <a:latin typeface="Times New Roman" panose="02020603050405020304" pitchFamily="18" charset="0"/>
                <a:cs typeface="Times New Roman" panose="02020603050405020304" pitchFamily="18" charset="0"/>
              </a:rPr>
              <a:t>TỬ</a:t>
            </a:r>
          </a:p>
          <a:p>
            <a:pPr algn="ctr"/>
            <a:r>
              <a:rPr lang="en-US" sz="3200" b="1" dirty="0" smtClean="0">
                <a:solidFill>
                  <a:srgbClr val="FF0000"/>
                </a:solidFill>
                <a:latin typeface="Times New Roman" panose="02020603050405020304" pitchFamily="18" charset="0"/>
                <a:cs typeface="Times New Roman" panose="02020603050405020304" pitchFamily="18" charset="0"/>
              </a:rPr>
              <a:t>-</a:t>
            </a:r>
          </a:p>
          <a:p>
            <a:pPr algn="ctr"/>
            <a:r>
              <a:rPr lang="en-US" sz="3200" b="1" dirty="0" smtClean="0">
                <a:solidFill>
                  <a:srgbClr val="FF0000"/>
                </a:solidFill>
                <a:latin typeface="Times New Roman" panose="02020603050405020304" pitchFamily="18" charset="0"/>
                <a:cs typeface="Times New Roman" panose="02020603050405020304" pitchFamily="18" charset="0"/>
              </a:rPr>
              <a:t>TIÊN</a:t>
            </a:r>
          </a:p>
          <a:p>
            <a:pPr algn="ctr"/>
            <a:r>
              <a:rPr lang="en-US" sz="3200" b="1" dirty="0" smtClean="0">
                <a:solidFill>
                  <a:srgbClr val="FF0000"/>
                </a:solidFill>
                <a:latin typeface="Times New Roman" panose="02020603050405020304" pitchFamily="18" charset="0"/>
                <a:cs typeface="Times New Roman" panose="02020603050405020304" pitchFamily="18" charset="0"/>
              </a:rPr>
              <a:t>DUNG </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57558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crosoft Windows\Desktop\20200518_1045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8466" y="269823"/>
            <a:ext cx="7555042" cy="6092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533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vi-VN"/>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9" name="TextBox 8"/>
          <p:cNvSpPr txBox="1"/>
          <p:nvPr/>
        </p:nvSpPr>
        <p:spPr>
          <a:xfrm>
            <a:off x="537089" y="2571219"/>
            <a:ext cx="5048519" cy="461665"/>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NỘI DUNG BÀI HỌC</a:t>
            </a:r>
            <a:endParaRPr lang="vi-VN" sz="2400" b="1" dirty="0">
              <a:solidFill>
                <a:srgbClr val="002060"/>
              </a:solidFill>
              <a:latin typeface="Times New Roman" panose="02020603050405020304" pitchFamily="18" charset="0"/>
              <a:cs typeface="Times New Roman" panose="02020603050405020304" pitchFamily="18" charset="0"/>
            </a:endParaRPr>
          </a:p>
        </p:txBody>
      </p:sp>
      <p:sp>
        <p:nvSpPr>
          <p:cNvPr id="10" name="Right Arrow 9"/>
          <p:cNvSpPr/>
          <p:nvPr/>
        </p:nvSpPr>
        <p:spPr>
          <a:xfrm>
            <a:off x="838200" y="4040417"/>
            <a:ext cx="745901" cy="450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rgbClr val="FF0000"/>
              </a:solidFill>
            </a:endParaRPr>
          </a:p>
        </p:txBody>
      </p:sp>
      <p:sp>
        <p:nvSpPr>
          <p:cNvPr id="11" name="TextBox 10"/>
          <p:cNvSpPr txBox="1"/>
          <p:nvPr/>
        </p:nvSpPr>
        <p:spPr>
          <a:xfrm>
            <a:off x="2047745" y="3429003"/>
            <a:ext cx="9620519" cy="1384995"/>
          </a:xfrm>
          <a:prstGeom prst="rect">
            <a:avLst/>
          </a:prstGeom>
          <a:noFill/>
        </p:spPr>
        <p:txBody>
          <a:bodyPr wrap="square" rtlCol="0">
            <a:spAutoFit/>
          </a:bodyPr>
          <a:lstStyle/>
          <a:p>
            <a:r>
              <a:rPr lang="en-US" sz="2800" dirty="0" err="1" smtClean="0">
                <a:solidFill>
                  <a:srgbClr val="FF0000"/>
                </a:solidFill>
                <a:latin typeface="Times New Roman" panose="02020603050405020304" pitchFamily="18" charset="0"/>
                <a:cs typeface="Times New Roman" panose="02020603050405020304" pitchFamily="18" charset="0"/>
              </a:rPr>
              <a:t>Chử</a:t>
            </a:r>
            <a:r>
              <a:rPr lang="en-US" sz="2800" dirty="0" smtClean="0">
                <a:solidFill>
                  <a:srgbClr val="FF0000"/>
                </a:solidFill>
                <a:latin typeface="Times New Roman" panose="02020603050405020304" pitchFamily="18" charset="0"/>
                <a:cs typeface="Times New Roman" panose="02020603050405020304" pitchFamily="18" charset="0"/>
              </a:rPr>
              <a:t> Đồng Tử là người có hiếu, chăm chỉ, có công lớn với dân, với nước. Nhân </a:t>
            </a:r>
            <a:r>
              <a:rPr lang="en-US" sz="2800" dirty="0" err="1" smtClean="0">
                <a:solidFill>
                  <a:srgbClr val="FF0000"/>
                </a:solidFill>
                <a:latin typeface="Times New Roman" panose="02020603050405020304" pitchFamily="18" charset="0"/>
                <a:cs typeface="Times New Roman" panose="02020603050405020304" pitchFamily="18" charset="0"/>
              </a:rPr>
              <a:t>dân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ghi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nhớ</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đã</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lập</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đền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thờ</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mở</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hội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để</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tưởng</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nhớ</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ông</a:t>
            </a:r>
            <a:r>
              <a:rPr lang="en-US" sz="2800" dirty="0" smtClean="0">
                <a:solidFill>
                  <a:srgbClr val="FF0000"/>
                </a:solidFill>
                <a:latin typeface="Times New Roman" panose="02020603050405020304" pitchFamily="18" charset="0"/>
                <a:cs typeface="Times New Roman" panose="02020603050405020304" pitchFamily="18" charset="0"/>
              </a:rPr>
              <a:t>.</a:t>
            </a:r>
            <a:endParaRPr lang="vi-VN"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38401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vi-VN"/>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21467"/>
            <a:ext cx="12192000" cy="4736539"/>
          </a:xfrm>
          <a:prstGeom prst="rect">
            <a:avLst/>
          </a:prstGeom>
        </p:spPr>
      </p:pic>
    </p:spTree>
    <p:extLst>
      <p:ext uri="{BB962C8B-B14F-4D97-AF65-F5344CB8AC3E}">
        <p14:creationId xmlns:p14="http://schemas.microsoft.com/office/powerpoint/2010/main" val="177348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7126" y="1"/>
            <a:ext cx="13767516" cy="7611414"/>
          </a:xfrm>
        </p:spPr>
      </p:pic>
      <p:sp>
        <p:nvSpPr>
          <p:cNvPr id="7" name="TextBox 6"/>
          <p:cNvSpPr txBox="1"/>
          <p:nvPr/>
        </p:nvSpPr>
        <p:spPr>
          <a:xfrm>
            <a:off x="184601" y="154550"/>
            <a:ext cx="11822807" cy="1200329"/>
          </a:xfrm>
          <a:prstGeom prst="rect">
            <a:avLst/>
          </a:prstGeom>
          <a:noFill/>
        </p:spPr>
        <p:txBody>
          <a:bodyPr wrap="square" rtlCol="0">
            <a:spAutoFit/>
          </a:bodyPr>
          <a:lstStyle/>
          <a:p>
            <a:r>
              <a:rPr lang="vi-VN" sz="2400" i="1" dirty="0" err="1">
                <a:latin typeface="Times New Roman" panose="02020603050405020304" pitchFamily="18" charset="0"/>
                <a:cs typeface="Times New Roman" panose="02020603050405020304" pitchFamily="18" charset="0"/>
              </a:rPr>
              <a:t>Chử</a:t>
            </a:r>
            <a:r>
              <a:rPr lang="vi-VN" sz="2400" i="1" dirty="0">
                <a:latin typeface="Times New Roman" panose="02020603050405020304" pitchFamily="18" charset="0"/>
                <a:cs typeface="Times New Roman" panose="02020603050405020304" pitchFamily="18" charset="0"/>
              </a:rPr>
              <a:t> Xá là một làng Việt cổ ven sông Hồng Hà (người dân thường gọi là sông Cái), có lịch sử tồn tại từ rất lâu đời, làng có tên Nôm là làng Sứa, một thời gian dài được gọi là </a:t>
            </a:r>
            <a:r>
              <a:rPr lang="vi-VN" sz="2400" i="1" dirty="0" err="1">
                <a:latin typeface="Times New Roman" panose="02020603050405020304" pitchFamily="18" charset="0"/>
                <a:cs typeface="Times New Roman" panose="02020603050405020304" pitchFamily="18" charset="0"/>
              </a:rPr>
              <a:t>Chử</a:t>
            </a:r>
            <a:r>
              <a:rPr lang="vi-VN" sz="2400" i="1" dirty="0">
                <a:latin typeface="Times New Roman" panose="02020603050405020304" pitchFamily="18" charset="0"/>
                <a:cs typeface="Times New Roman" panose="02020603050405020304" pitchFamily="18" charset="0"/>
              </a:rPr>
              <a:t> Xá Châu xã (Châu có nghĩa là bãi). Người dân </a:t>
            </a:r>
            <a:r>
              <a:rPr lang="vi-VN" sz="2400" i="1" dirty="0" err="1">
                <a:latin typeface="Times New Roman" panose="02020603050405020304" pitchFamily="18" charset="0"/>
                <a:cs typeface="Times New Roman" panose="02020603050405020304" pitchFamily="18" charset="0"/>
              </a:rPr>
              <a:t>Chử</a:t>
            </a:r>
            <a:r>
              <a:rPr lang="vi-VN" sz="2400" i="1" dirty="0">
                <a:latin typeface="Times New Roman" panose="02020603050405020304" pitchFamily="18" charset="0"/>
                <a:cs typeface="Times New Roman" panose="02020603050405020304" pitchFamily="18" charset="0"/>
              </a:rPr>
              <a:t> Xá xưa nay vẫn sống bằng nghề nông và chài lưới.</a:t>
            </a:r>
          </a:p>
        </p:txBody>
      </p:sp>
    </p:spTree>
    <p:extLst>
      <p:ext uri="{BB962C8B-B14F-4D97-AF65-F5344CB8AC3E}">
        <p14:creationId xmlns:p14="http://schemas.microsoft.com/office/powerpoint/2010/main" val="33731443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arn(inVertical)">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Phiếu giao việc</a:t>
            </a:r>
          </a:p>
        </p:txBody>
      </p:sp>
      <p:sp>
        <p:nvSpPr>
          <p:cNvPr id="5123" name="Content Placeholder 2"/>
          <p:cNvSpPr>
            <a:spLocks noGrp="1"/>
          </p:cNvSpPr>
          <p:nvPr>
            <p:ph idx="1"/>
          </p:nvPr>
        </p:nvSpPr>
        <p:spPr/>
        <p:txBody>
          <a:bodyPr/>
          <a:lstStyle/>
          <a:p>
            <a:pPr>
              <a:defRPr/>
            </a:pPr>
            <a:r>
              <a:rPr lang="en-US" dirty="0" err="1" smtClean="0"/>
              <a:t>Đọc</a:t>
            </a:r>
            <a:r>
              <a:rPr lang="en-US" dirty="0" smtClean="0"/>
              <a:t> </a:t>
            </a:r>
            <a:r>
              <a:rPr lang="en-US" dirty="0" err="1" smtClean="0"/>
              <a:t>thầm</a:t>
            </a:r>
            <a:r>
              <a:rPr lang="en-US" dirty="0" smtClean="0"/>
              <a:t> </a:t>
            </a:r>
            <a:r>
              <a:rPr lang="en-US" dirty="0" err="1" smtClean="0"/>
              <a:t>theo</a:t>
            </a:r>
            <a:r>
              <a:rPr lang="en-US" dirty="0" smtClean="0"/>
              <a:t> </a:t>
            </a:r>
            <a:r>
              <a:rPr lang="en-US" dirty="0" err="1" smtClean="0"/>
              <a:t>nhóm</a:t>
            </a:r>
            <a:r>
              <a:rPr lang="en-US" dirty="0" smtClean="0"/>
              <a:t> </a:t>
            </a:r>
            <a:r>
              <a:rPr lang="en-US" dirty="0" err="1" smtClean="0"/>
              <a:t>bốn</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nhiệm</a:t>
            </a:r>
            <a:r>
              <a:rPr lang="en-US" dirty="0" smtClean="0"/>
              <a:t> </a:t>
            </a:r>
            <a:r>
              <a:rPr lang="en-US" dirty="0" err="1" smtClean="0"/>
              <a:t>vụ</a:t>
            </a:r>
            <a:r>
              <a:rPr lang="en-US" dirty="0" smtClean="0"/>
              <a:t>:</a:t>
            </a:r>
          </a:p>
          <a:p>
            <a:pPr marL="0" indent="0">
              <a:buFont typeface="Arial" charset="0"/>
              <a:buNone/>
              <a:defRPr/>
            </a:pPr>
            <a:r>
              <a:rPr lang="en-US" dirty="0" smtClean="0"/>
              <a:t>1.Đọc </a:t>
            </a:r>
            <a:r>
              <a:rPr lang="en-US" dirty="0" err="1" smtClean="0"/>
              <a:t>nối</a:t>
            </a:r>
            <a:r>
              <a:rPr lang="en-US" dirty="0" smtClean="0"/>
              <a:t> </a:t>
            </a:r>
            <a:r>
              <a:rPr lang="en-US" dirty="0" err="1" smtClean="0"/>
              <a:t>tiếp</a:t>
            </a:r>
            <a:r>
              <a:rPr lang="en-US" dirty="0" smtClean="0"/>
              <a:t> </a:t>
            </a:r>
            <a:r>
              <a:rPr lang="en-US" dirty="0" err="1" smtClean="0"/>
              <a:t>câu,chú</a:t>
            </a:r>
            <a:r>
              <a:rPr lang="en-US" dirty="0" smtClean="0"/>
              <a:t> ý </a:t>
            </a:r>
            <a:r>
              <a:rPr lang="en-US" dirty="0" err="1" smtClean="0"/>
              <a:t>đọc</a:t>
            </a:r>
            <a:r>
              <a:rPr lang="en-US" dirty="0" smtClean="0"/>
              <a:t> </a:t>
            </a:r>
            <a:r>
              <a:rPr lang="en-US" dirty="0" err="1" smtClean="0"/>
              <a:t>đúng</a:t>
            </a:r>
            <a:r>
              <a:rPr lang="en-US" dirty="0" smtClean="0"/>
              <a:t> </a:t>
            </a:r>
            <a:r>
              <a:rPr lang="en-US" dirty="0" err="1" smtClean="0"/>
              <a:t>các</a:t>
            </a:r>
            <a:r>
              <a:rPr lang="en-US" dirty="0" smtClean="0"/>
              <a:t> </a:t>
            </a:r>
            <a:r>
              <a:rPr lang="en-US" dirty="0" err="1" smtClean="0"/>
              <a:t>tiếng</a:t>
            </a:r>
            <a:r>
              <a:rPr lang="en-US" dirty="0" smtClean="0"/>
              <a:t> </a:t>
            </a:r>
            <a:r>
              <a:rPr lang="en-US" dirty="0" err="1" smtClean="0"/>
              <a:t>có</a:t>
            </a:r>
            <a:r>
              <a:rPr lang="en-US" dirty="0" smtClean="0"/>
              <a:t> </a:t>
            </a:r>
            <a:r>
              <a:rPr lang="en-US" dirty="0" err="1" smtClean="0"/>
              <a:t>phụ</a:t>
            </a:r>
            <a:r>
              <a:rPr lang="en-US" dirty="0" smtClean="0"/>
              <a:t> </a:t>
            </a:r>
            <a:r>
              <a:rPr lang="en-US" dirty="0" err="1" smtClean="0"/>
              <a:t>âm</a:t>
            </a:r>
            <a:r>
              <a:rPr lang="en-US" dirty="0" smtClean="0"/>
              <a:t> l/</a:t>
            </a:r>
            <a:r>
              <a:rPr lang="en-US" dirty="0" err="1" smtClean="0"/>
              <a:t>n.tiếng</a:t>
            </a:r>
            <a:r>
              <a:rPr lang="en-US" dirty="0" smtClean="0"/>
              <a:t> </a:t>
            </a:r>
            <a:r>
              <a:rPr lang="en-US" dirty="0" err="1" smtClean="0"/>
              <a:t>có</a:t>
            </a:r>
            <a:r>
              <a:rPr lang="en-US" dirty="0" smtClean="0"/>
              <a:t> </a:t>
            </a:r>
            <a:r>
              <a:rPr lang="en-US" dirty="0" err="1" smtClean="0"/>
              <a:t>âm</a:t>
            </a:r>
            <a:r>
              <a:rPr lang="en-US" dirty="0" smtClean="0"/>
              <a:t> </a:t>
            </a:r>
            <a:r>
              <a:rPr lang="en-US" dirty="0" err="1" smtClean="0"/>
              <a:t>vần</a:t>
            </a:r>
            <a:r>
              <a:rPr lang="en-US" dirty="0" smtClean="0"/>
              <a:t> </a:t>
            </a:r>
            <a:r>
              <a:rPr lang="en-US" dirty="0" err="1" smtClean="0"/>
              <a:t>khó</a:t>
            </a:r>
            <a:r>
              <a:rPr lang="en-US" dirty="0" smtClean="0"/>
              <a:t>.</a:t>
            </a:r>
          </a:p>
          <a:p>
            <a:pPr marL="0" indent="0">
              <a:buFont typeface="Arial" charset="0"/>
              <a:buNone/>
              <a:defRPr/>
            </a:pPr>
            <a:r>
              <a:rPr lang="en-US" dirty="0" smtClean="0"/>
              <a:t>2. Chia </a:t>
            </a:r>
            <a:r>
              <a:rPr lang="en-US" dirty="0" err="1" smtClean="0"/>
              <a:t>đoạn</a:t>
            </a:r>
            <a:r>
              <a:rPr lang="en-US" dirty="0"/>
              <a:t>:</a:t>
            </a:r>
            <a:endParaRPr lang="en-US" dirty="0" smtClean="0"/>
          </a:p>
          <a:p>
            <a:pPr marL="0" indent="0">
              <a:buFont typeface="Arial" charset="0"/>
              <a:buNone/>
              <a:defRPr/>
            </a:pPr>
            <a:r>
              <a:rPr lang="en-US" dirty="0" smtClean="0"/>
              <a:t>3.Đọc </a:t>
            </a:r>
            <a:r>
              <a:rPr lang="en-US" dirty="0" err="1" smtClean="0"/>
              <a:t>nối</a:t>
            </a:r>
            <a:r>
              <a:rPr lang="en-US" dirty="0" smtClean="0"/>
              <a:t> </a:t>
            </a:r>
            <a:r>
              <a:rPr lang="en-US" dirty="0" err="1" smtClean="0"/>
              <a:t>tiếp</a:t>
            </a:r>
            <a:r>
              <a:rPr lang="en-US" dirty="0" smtClean="0"/>
              <a:t> </a:t>
            </a:r>
            <a:r>
              <a:rPr lang="en-US" dirty="0" err="1" smtClean="0"/>
              <a:t>mỗi</a:t>
            </a:r>
            <a:r>
              <a:rPr lang="en-US" dirty="0" smtClean="0"/>
              <a:t> </a:t>
            </a:r>
            <a:r>
              <a:rPr lang="en-US" dirty="0" err="1" smtClean="0"/>
              <a:t>bạn</a:t>
            </a:r>
            <a:r>
              <a:rPr lang="en-US" dirty="0" smtClean="0"/>
              <a:t> 1 </a:t>
            </a:r>
            <a:r>
              <a:rPr lang="en-US" dirty="0" err="1" smtClean="0"/>
              <a:t>đoạn</a:t>
            </a:r>
            <a:r>
              <a:rPr lang="en-US" dirty="0" smtClean="0"/>
              <a:t> ,chia </a:t>
            </a:r>
            <a:r>
              <a:rPr lang="en-US" dirty="0" err="1" smtClean="0"/>
              <a:t>sẻ</a:t>
            </a:r>
            <a:r>
              <a:rPr lang="en-US" dirty="0" smtClean="0"/>
              <a:t> </a:t>
            </a:r>
            <a:r>
              <a:rPr lang="en-US" dirty="0" err="1" smtClean="0"/>
              <a:t>cách</a:t>
            </a:r>
            <a:r>
              <a:rPr lang="en-US" dirty="0" smtClean="0"/>
              <a:t> </a:t>
            </a:r>
            <a:r>
              <a:rPr lang="en-US" dirty="0" err="1" smtClean="0"/>
              <a:t>đọc</a:t>
            </a:r>
            <a:r>
              <a:rPr lang="en-US" dirty="0" smtClean="0"/>
              <a:t> </a:t>
            </a:r>
            <a:r>
              <a:rPr lang="en-US" dirty="0" err="1" smtClean="0"/>
              <a:t>câu</a:t>
            </a:r>
            <a:r>
              <a:rPr lang="en-US" dirty="0" smtClean="0"/>
              <a:t> </a:t>
            </a:r>
            <a:r>
              <a:rPr lang="en-US" dirty="0" err="1" smtClean="0"/>
              <a:t>dài</a:t>
            </a:r>
            <a:r>
              <a:rPr lang="en-US" dirty="0" smtClean="0"/>
              <a:t> ,</a:t>
            </a:r>
            <a:r>
              <a:rPr lang="en-US" dirty="0" err="1" smtClean="0"/>
              <a:t>từ</a:t>
            </a:r>
            <a:r>
              <a:rPr lang="en-US" dirty="0" smtClean="0"/>
              <a:t> </a:t>
            </a:r>
            <a:r>
              <a:rPr lang="en-US" dirty="0" err="1" smtClean="0"/>
              <a:t>khó</a:t>
            </a:r>
            <a:r>
              <a:rPr lang="en-US" dirty="0" smtClean="0"/>
              <a:t>.</a:t>
            </a:r>
          </a:p>
          <a:p>
            <a:pPr marL="0" indent="0">
              <a:buFont typeface="Arial" charset="0"/>
              <a:buNone/>
              <a:defRPr/>
            </a:pPr>
            <a:r>
              <a:rPr lang="en-US" dirty="0" smtClean="0"/>
              <a:t>4.Các </a:t>
            </a:r>
            <a:r>
              <a:rPr lang="en-US" dirty="0" err="1" smtClean="0"/>
              <a:t>nhóm</a:t>
            </a:r>
            <a:r>
              <a:rPr lang="en-US" dirty="0" smtClean="0"/>
              <a:t> </a:t>
            </a:r>
            <a:r>
              <a:rPr lang="en-US" dirty="0" err="1" smtClean="0"/>
              <a:t>thi</a:t>
            </a:r>
            <a:r>
              <a:rPr lang="en-US" dirty="0" smtClean="0"/>
              <a:t> </a:t>
            </a:r>
            <a:r>
              <a:rPr lang="en-US" dirty="0" err="1" smtClean="0"/>
              <a:t>đọc.Bình</a:t>
            </a:r>
            <a:r>
              <a:rPr lang="en-US" dirty="0" smtClean="0"/>
              <a:t> </a:t>
            </a:r>
            <a:r>
              <a:rPr lang="en-US" dirty="0" err="1" smtClean="0"/>
              <a:t>chọn</a:t>
            </a:r>
            <a:r>
              <a:rPr lang="en-US" dirty="0" smtClean="0"/>
              <a:t> </a:t>
            </a:r>
            <a:r>
              <a:rPr lang="en-US" dirty="0" err="1" smtClean="0"/>
              <a:t>nhóm</a:t>
            </a:r>
            <a:r>
              <a:rPr lang="en-US" dirty="0" smtClean="0"/>
              <a:t> </a:t>
            </a:r>
            <a:r>
              <a:rPr lang="en-US" dirty="0" err="1" smtClean="0"/>
              <a:t>đọc</a:t>
            </a:r>
            <a:r>
              <a:rPr lang="en-US" dirty="0" smtClean="0"/>
              <a:t> </a:t>
            </a:r>
            <a:r>
              <a:rPr lang="en-US" dirty="0" err="1" smtClean="0"/>
              <a:t>tốt</a:t>
            </a:r>
            <a:r>
              <a:rPr lang="en-US" dirty="0" smtClean="0"/>
              <a:t>. </a:t>
            </a:r>
          </a:p>
        </p:txBody>
      </p:sp>
    </p:spTree>
    <p:extLst>
      <p:ext uri="{BB962C8B-B14F-4D97-AF65-F5344CB8AC3E}">
        <p14:creationId xmlns:p14="http://schemas.microsoft.com/office/powerpoint/2010/main" val="1889936797"/>
      </p:ext>
    </p:extLst>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vi-VN"/>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 y="2121467"/>
            <a:ext cx="12192000" cy="4736539"/>
          </a:xfrm>
          <a:prstGeom prst="rect">
            <a:avLst/>
          </a:prstGeom>
        </p:spPr>
      </p:pic>
    </p:spTree>
    <p:extLst>
      <p:ext uri="{BB962C8B-B14F-4D97-AF65-F5344CB8AC3E}">
        <p14:creationId xmlns:p14="http://schemas.microsoft.com/office/powerpoint/2010/main" val="342511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1.Tìm </a:t>
            </a:r>
            <a:r>
              <a:rPr lang="en-US" sz="3200" dirty="0" err="1" smtClean="0"/>
              <a:t>những</a:t>
            </a:r>
            <a:r>
              <a:rPr lang="en-US" sz="3200" dirty="0" smtClean="0"/>
              <a:t> chi </a:t>
            </a:r>
            <a:r>
              <a:rPr lang="en-US" sz="3200" dirty="0" err="1" smtClean="0"/>
              <a:t>tiết</a:t>
            </a:r>
            <a:r>
              <a:rPr lang="en-US" sz="3200" dirty="0" smtClean="0"/>
              <a:t> </a:t>
            </a:r>
            <a:r>
              <a:rPr lang="en-US" sz="3200" dirty="0" err="1" smtClean="0"/>
              <a:t>cho</a:t>
            </a:r>
            <a:r>
              <a:rPr lang="en-US" sz="3200" dirty="0" smtClean="0"/>
              <a:t> </a:t>
            </a:r>
            <a:r>
              <a:rPr lang="en-US" sz="3200" dirty="0" err="1" smtClean="0"/>
              <a:t>thấy</a:t>
            </a:r>
            <a:r>
              <a:rPr lang="en-US" sz="3200" dirty="0" smtClean="0"/>
              <a:t> </a:t>
            </a:r>
            <a:r>
              <a:rPr lang="en-US" sz="3200" dirty="0" err="1" smtClean="0"/>
              <a:t>nhà</a:t>
            </a:r>
            <a:r>
              <a:rPr lang="en-US" sz="3200" dirty="0" smtClean="0"/>
              <a:t> </a:t>
            </a:r>
            <a:r>
              <a:rPr lang="en-US" sz="3200" dirty="0" err="1" smtClean="0"/>
              <a:t>Chử</a:t>
            </a:r>
            <a:r>
              <a:rPr lang="en-US" sz="3200" dirty="0" smtClean="0"/>
              <a:t> </a:t>
            </a:r>
            <a:r>
              <a:rPr lang="en-US" sz="3200" dirty="0" err="1" smtClean="0"/>
              <a:t>Đồng</a:t>
            </a:r>
            <a:r>
              <a:rPr lang="en-US" sz="3200" dirty="0" smtClean="0"/>
              <a:t> </a:t>
            </a:r>
            <a:r>
              <a:rPr lang="en-US" sz="3200" dirty="0" err="1" smtClean="0"/>
              <a:t>Tử</a:t>
            </a:r>
            <a:r>
              <a:rPr lang="en-US" sz="3200" dirty="0" smtClean="0"/>
              <a:t> </a:t>
            </a:r>
            <a:r>
              <a:rPr lang="en-US" sz="3200" dirty="0" err="1" smtClean="0"/>
              <a:t>rất</a:t>
            </a:r>
            <a:r>
              <a:rPr lang="en-US" sz="3200" dirty="0" smtClean="0"/>
              <a:t> </a:t>
            </a:r>
            <a:r>
              <a:rPr lang="en-US" sz="3200" dirty="0" err="1" smtClean="0"/>
              <a:t>nghèo</a:t>
            </a:r>
            <a:r>
              <a:rPr lang="en-US" sz="3200" dirty="0" smtClean="0"/>
              <a:t> </a:t>
            </a:r>
            <a:r>
              <a:rPr lang="en-US" sz="3200" dirty="0" err="1" smtClean="0"/>
              <a:t>khó</a:t>
            </a:r>
            <a:r>
              <a:rPr lang="en-US" sz="3200" dirty="0" smtClean="0"/>
              <a:t>?</a:t>
            </a:r>
            <a:endParaRPr lang="en-US" sz="3200" dirty="0"/>
          </a:p>
        </p:txBody>
      </p:sp>
      <p:sp>
        <p:nvSpPr>
          <p:cNvPr id="3" name="Content Placeholder 2"/>
          <p:cNvSpPr>
            <a:spLocks noGrp="1"/>
          </p:cNvSpPr>
          <p:nvPr>
            <p:ph idx="1"/>
          </p:nvPr>
        </p:nvSpPr>
        <p:spPr>
          <a:xfrm>
            <a:off x="838200" y="1825627"/>
            <a:ext cx="10515600" cy="1247359"/>
          </a:xfrm>
        </p:spPr>
        <p:txBody>
          <a:bodyPr>
            <a:normAutofit/>
          </a:bodyPr>
          <a:lstStyle/>
          <a:p>
            <a:pPr marL="0" indent="0">
              <a:buNone/>
            </a:pPr>
            <a:r>
              <a:rPr lang="en-US" sz="3200" dirty="0" smtClean="0"/>
              <a:t>2. </a:t>
            </a:r>
            <a:r>
              <a:rPr lang="en-US" sz="3200" dirty="0" err="1" smtClean="0"/>
              <a:t>Cuộc</a:t>
            </a:r>
            <a:r>
              <a:rPr lang="en-US" sz="3200" dirty="0" smtClean="0"/>
              <a:t> </a:t>
            </a:r>
            <a:r>
              <a:rPr lang="en-US" sz="3200" dirty="0" err="1" smtClean="0"/>
              <a:t>gặp</a:t>
            </a:r>
            <a:r>
              <a:rPr lang="en-US" sz="3200" dirty="0" smtClean="0"/>
              <a:t> </a:t>
            </a:r>
            <a:r>
              <a:rPr lang="en-US" sz="3200" dirty="0" err="1" smtClean="0"/>
              <a:t>gỡ</a:t>
            </a:r>
            <a:r>
              <a:rPr lang="en-US" sz="3200" dirty="0" smtClean="0"/>
              <a:t> </a:t>
            </a:r>
            <a:r>
              <a:rPr lang="en-US" sz="3200" dirty="0" err="1" smtClean="0"/>
              <a:t>kì</a:t>
            </a:r>
            <a:r>
              <a:rPr lang="en-US" sz="3200" dirty="0" smtClean="0"/>
              <a:t> </a:t>
            </a:r>
            <a:r>
              <a:rPr lang="en-US" sz="3200" dirty="0" err="1" smtClean="0"/>
              <a:t>lạ</a:t>
            </a:r>
            <a:r>
              <a:rPr lang="en-US" sz="3200" dirty="0" smtClean="0"/>
              <a:t> </a:t>
            </a:r>
            <a:r>
              <a:rPr lang="en-US" sz="3200" dirty="0" err="1" smtClean="0"/>
              <a:t>giữa</a:t>
            </a:r>
            <a:r>
              <a:rPr lang="en-US" sz="3200" dirty="0" smtClean="0"/>
              <a:t> </a:t>
            </a:r>
            <a:r>
              <a:rPr lang="en-US" sz="3200" dirty="0" err="1" smtClean="0"/>
              <a:t>Chử</a:t>
            </a:r>
            <a:r>
              <a:rPr lang="en-US" sz="3200" dirty="0" smtClean="0"/>
              <a:t> </a:t>
            </a:r>
            <a:r>
              <a:rPr lang="en-US" sz="3200" dirty="0" err="1" smtClean="0"/>
              <a:t>Đồng</a:t>
            </a:r>
            <a:r>
              <a:rPr lang="en-US" sz="3200" dirty="0" smtClean="0"/>
              <a:t> </a:t>
            </a:r>
            <a:r>
              <a:rPr lang="en-US" sz="3200" dirty="0" err="1" smtClean="0"/>
              <a:t>Tử</a:t>
            </a:r>
            <a:r>
              <a:rPr lang="en-US" sz="3200" dirty="0" smtClean="0"/>
              <a:t> </a:t>
            </a:r>
            <a:r>
              <a:rPr lang="en-US" sz="3200" dirty="0" err="1" smtClean="0"/>
              <a:t>và</a:t>
            </a:r>
            <a:r>
              <a:rPr lang="en-US" sz="3200" dirty="0" smtClean="0"/>
              <a:t> </a:t>
            </a:r>
            <a:r>
              <a:rPr lang="en-US" sz="3200" dirty="0" err="1" smtClean="0"/>
              <a:t>tiên</a:t>
            </a:r>
            <a:r>
              <a:rPr lang="en-US" sz="3200" dirty="0" smtClean="0"/>
              <a:t> Dung </a:t>
            </a:r>
            <a:r>
              <a:rPr lang="en-US" sz="3200" dirty="0" err="1" smtClean="0"/>
              <a:t>diễn</a:t>
            </a:r>
            <a:r>
              <a:rPr lang="en-US" sz="3200" dirty="0" smtClean="0"/>
              <a:t> </a:t>
            </a:r>
            <a:r>
              <a:rPr lang="en-US" sz="3200" dirty="0" err="1" smtClean="0"/>
              <a:t>ra</a:t>
            </a:r>
            <a:r>
              <a:rPr lang="en-US" sz="3200" dirty="0" smtClean="0"/>
              <a:t> </a:t>
            </a:r>
            <a:r>
              <a:rPr lang="en-US" sz="3200" dirty="0" err="1" smtClean="0"/>
              <a:t>như</a:t>
            </a:r>
            <a:r>
              <a:rPr lang="en-US" sz="3200" dirty="0" smtClean="0"/>
              <a:t> </a:t>
            </a:r>
            <a:r>
              <a:rPr lang="en-US" sz="3200" dirty="0" err="1" smtClean="0"/>
              <a:t>thế</a:t>
            </a:r>
            <a:r>
              <a:rPr lang="en-US" sz="3200" dirty="0" smtClean="0"/>
              <a:t> </a:t>
            </a:r>
            <a:r>
              <a:rPr lang="en-US" sz="3200" dirty="0" err="1" smtClean="0"/>
              <a:t>nào</a:t>
            </a:r>
            <a:r>
              <a:rPr lang="en-US" sz="3200" dirty="0" smtClean="0"/>
              <a:t>?</a:t>
            </a:r>
            <a:endParaRPr lang="en-US" sz="3200" dirty="0"/>
          </a:p>
        </p:txBody>
      </p:sp>
    </p:spTree>
    <p:extLst>
      <p:ext uri="{BB962C8B-B14F-4D97-AF65-F5344CB8AC3E}">
        <p14:creationId xmlns:p14="http://schemas.microsoft.com/office/powerpoint/2010/main" val="280406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3.Chử </a:t>
            </a:r>
            <a:r>
              <a:rPr lang="en-US" dirty="0" err="1" smtClean="0"/>
              <a:t>Đồng</a:t>
            </a:r>
            <a:r>
              <a:rPr lang="en-US" dirty="0" smtClean="0"/>
              <a:t> </a:t>
            </a:r>
            <a:r>
              <a:rPr lang="en-US" dirty="0" err="1" smtClean="0"/>
              <a:t>Tử</a:t>
            </a:r>
            <a:r>
              <a:rPr lang="en-US" dirty="0" smtClean="0"/>
              <a:t> </a:t>
            </a:r>
            <a:r>
              <a:rPr lang="en-US" dirty="0" err="1" smtClean="0"/>
              <a:t>và</a:t>
            </a:r>
            <a:r>
              <a:rPr lang="en-US" dirty="0" smtClean="0"/>
              <a:t> </a:t>
            </a:r>
            <a:r>
              <a:rPr lang="en-US" dirty="0" err="1" smtClean="0"/>
              <a:t>công</a:t>
            </a:r>
            <a:r>
              <a:rPr lang="en-US" dirty="0" smtClean="0"/>
              <a:t> </a:t>
            </a:r>
            <a:r>
              <a:rPr lang="en-US" dirty="0" err="1" smtClean="0"/>
              <a:t>chúa</a:t>
            </a:r>
            <a:r>
              <a:rPr lang="en-US" dirty="0" smtClean="0"/>
              <a:t> </a:t>
            </a:r>
            <a:r>
              <a:rPr lang="en-US" dirty="0" err="1" smtClean="0"/>
              <a:t>Tiên</a:t>
            </a:r>
            <a:r>
              <a:rPr lang="en-US" dirty="0" smtClean="0"/>
              <a:t> Dung </a:t>
            </a:r>
            <a:r>
              <a:rPr lang="en-US" dirty="0" err="1" smtClean="0"/>
              <a:t>đã</a:t>
            </a:r>
            <a:r>
              <a:rPr lang="en-US" dirty="0" smtClean="0"/>
              <a:t> </a:t>
            </a:r>
            <a:r>
              <a:rPr lang="en-US" dirty="0" err="1" smtClean="0"/>
              <a:t>giúp</a:t>
            </a:r>
            <a:r>
              <a:rPr lang="en-US" dirty="0" smtClean="0"/>
              <a:t> </a:t>
            </a:r>
            <a:r>
              <a:rPr lang="en-US" dirty="0" err="1" smtClean="0"/>
              <a:t>dân</a:t>
            </a:r>
            <a:r>
              <a:rPr lang="en-US" dirty="0" smtClean="0"/>
              <a:t> </a:t>
            </a:r>
            <a:r>
              <a:rPr lang="en-US" dirty="0" err="1" smtClean="0"/>
              <a:t>những</a:t>
            </a:r>
            <a:r>
              <a:rPr lang="en-US" dirty="0" smtClean="0"/>
              <a:t> </a:t>
            </a:r>
            <a:r>
              <a:rPr lang="en-US" dirty="0" err="1" smtClean="0"/>
              <a:t>việc</a:t>
            </a:r>
            <a:r>
              <a:rPr lang="en-US" dirty="0" smtClean="0"/>
              <a:t> </a:t>
            </a:r>
            <a:r>
              <a:rPr lang="en-US" dirty="0" err="1" smtClean="0"/>
              <a:t>gì</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4. </a:t>
            </a:r>
            <a:r>
              <a:rPr lang="en-US" sz="4000" dirty="0" err="1" smtClean="0"/>
              <a:t>Nhân</a:t>
            </a:r>
            <a:r>
              <a:rPr lang="en-US" sz="4000" dirty="0" smtClean="0"/>
              <a:t> </a:t>
            </a:r>
            <a:r>
              <a:rPr lang="en-US" sz="4000" dirty="0" err="1" smtClean="0"/>
              <a:t>dân</a:t>
            </a:r>
            <a:r>
              <a:rPr lang="en-US" sz="4000" dirty="0" smtClean="0"/>
              <a:t> </a:t>
            </a:r>
            <a:r>
              <a:rPr lang="en-US" sz="4000" dirty="0" err="1" smtClean="0"/>
              <a:t>đã</a:t>
            </a:r>
            <a:r>
              <a:rPr lang="en-US" sz="4000" dirty="0" smtClean="0"/>
              <a:t> </a:t>
            </a:r>
            <a:r>
              <a:rPr lang="en-US" sz="4000" dirty="0" err="1" smtClean="0"/>
              <a:t>làm</a:t>
            </a:r>
            <a:r>
              <a:rPr lang="en-US" sz="4000" dirty="0" smtClean="0"/>
              <a:t> </a:t>
            </a:r>
            <a:r>
              <a:rPr lang="en-US" sz="4000" dirty="0" err="1" smtClean="0"/>
              <a:t>những</a:t>
            </a:r>
            <a:r>
              <a:rPr lang="en-US" sz="4000" dirty="0" smtClean="0"/>
              <a:t> </a:t>
            </a:r>
            <a:r>
              <a:rPr lang="en-US" sz="4000" dirty="0" err="1" smtClean="0"/>
              <a:t>gì</a:t>
            </a:r>
            <a:r>
              <a:rPr lang="en-US" sz="4000" dirty="0" smtClean="0"/>
              <a:t> </a:t>
            </a:r>
            <a:r>
              <a:rPr lang="en-US" sz="4000" dirty="0" err="1" smtClean="0"/>
              <a:t>để</a:t>
            </a:r>
            <a:r>
              <a:rPr lang="en-US" sz="4000" dirty="0" smtClean="0"/>
              <a:t> </a:t>
            </a:r>
            <a:r>
              <a:rPr lang="en-US" sz="4000" dirty="0" err="1" smtClean="0"/>
              <a:t>tỏ</a:t>
            </a:r>
            <a:r>
              <a:rPr lang="en-US" sz="4000" dirty="0" smtClean="0"/>
              <a:t> </a:t>
            </a:r>
            <a:r>
              <a:rPr lang="en-US" sz="4000" dirty="0" err="1" smtClean="0"/>
              <a:t>lòng</a:t>
            </a:r>
            <a:r>
              <a:rPr lang="en-US" sz="4000" dirty="0" smtClean="0"/>
              <a:t> </a:t>
            </a:r>
            <a:r>
              <a:rPr lang="en-US" sz="4000" dirty="0" err="1" smtClean="0"/>
              <a:t>biết</a:t>
            </a:r>
            <a:r>
              <a:rPr lang="en-US" sz="4000" dirty="0" smtClean="0"/>
              <a:t> </a:t>
            </a:r>
            <a:r>
              <a:rPr lang="en-US" sz="4000" dirty="0" err="1" smtClean="0"/>
              <a:t>ơn</a:t>
            </a:r>
            <a:r>
              <a:rPr lang="en-US" sz="4000" dirty="0" smtClean="0"/>
              <a:t> </a:t>
            </a:r>
            <a:r>
              <a:rPr lang="en-US" sz="4000" dirty="0" err="1" smtClean="0"/>
              <a:t>Chử</a:t>
            </a:r>
            <a:r>
              <a:rPr lang="en-US" sz="4000" dirty="0" smtClean="0"/>
              <a:t> </a:t>
            </a:r>
            <a:r>
              <a:rPr lang="en-US" sz="4000" dirty="0" err="1" smtClean="0"/>
              <a:t>Đồng</a:t>
            </a:r>
            <a:r>
              <a:rPr lang="en-US" sz="4000" dirty="0" smtClean="0"/>
              <a:t> </a:t>
            </a:r>
            <a:r>
              <a:rPr lang="en-US" sz="4000" dirty="0" err="1" smtClean="0"/>
              <a:t>Tử</a:t>
            </a:r>
            <a:r>
              <a:rPr lang="en-US" sz="4000" dirty="0" smtClean="0"/>
              <a:t>?</a:t>
            </a:r>
            <a:endParaRPr lang="en-US" sz="4000" dirty="0"/>
          </a:p>
        </p:txBody>
      </p:sp>
    </p:spTree>
    <p:extLst>
      <p:ext uri="{BB962C8B-B14F-4D97-AF65-F5344CB8AC3E}">
        <p14:creationId xmlns:p14="http://schemas.microsoft.com/office/powerpoint/2010/main" val="215176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dirty="0"/>
          </a:p>
        </p:txBody>
      </p:sp>
      <p:sp>
        <p:nvSpPr>
          <p:cNvPr id="3" name="Content Placeholder 2"/>
          <p:cNvSpPr>
            <a:spLocks noGrp="1"/>
          </p:cNvSpPr>
          <p:nvPr>
            <p:ph idx="1"/>
          </p:nvPr>
        </p:nvSpPr>
        <p:spPr/>
        <p:txBody>
          <a:bodyPr/>
          <a:lstStyle/>
          <a:p>
            <a:endParaRPr lang="vi-VN"/>
          </a:p>
        </p:txBody>
      </p:sp>
      <p:pic>
        <p:nvPicPr>
          <p:cNvPr id="1026" name="Picture 2" descr="Kết quả hình ảnh cho đền thờ chử đồng t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429" y="6229028"/>
            <a:ext cx="6336407" cy="646331"/>
          </a:xfrm>
          <a:prstGeom prst="rect">
            <a:avLst/>
          </a:prstGeom>
          <a:noFill/>
        </p:spPr>
        <p:txBody>
          <a:bodyPr wrap="square" rtlCol="0">
            <a:spAutoFit/>
          </a:bodyPr>
          <a:lstStyle/>
          <a:p>
            <a:r>
              <a:rPr lang="en-US" sz="3600" b="1" dirty="0" smtClean="0">
                <a:solidFill>
                  <a:srgbClr val="FFFF00"/>
                </a:solidFill>
                <a:latin typeface="Times New Roman" panose="02020603050405020304" pitchFamily="18" charset="0"/>
                <a:cs typeface="Times New Roman" panose="02020603050405020304" pitchFamily="18" charset="0"/>
              </a:rPr>
              <a:t>ĐỀN THỜ CHỬ ĐỒNG TỬ</a:t>
            </a:r>
            <a:endParaRPr lang="vi-VN" sz="36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5226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1082899" y="180307"/>
            <a:ext cx="4918656"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LỄ HỘI CHỬ ĐỒNG TỬ</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2612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301</TotalTime>
  <Words>282</Words>
  <Application>Microsoft Office PowerPoint</Application>
  <PresentationFormat>Custom</PresentationFormat>
  <Paragraphs>27</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2_Office Theme</vt:lpstr>
      <vt:lpstr>PowerPoint Presentation</vt:lpstr>
      <vt:lpstr>PowerPoint Presentation</vt:lpstr>
      <vt:lpstr>PowerPoint Presentation</vt:lpstr>
      <vt:lpstr>Phiếu giao việc</vt:lpstr>
      <vt:lpstr>PowerPoint Presentation</vt:lpstr>
      <vt:lpstr>1.Tìm những chi tiết cho thấy nhà Chử Đồng Tử rất nghèo khó?</vt:lpstr>
      <vt:lpstr>3.Chử Đồng Tử và công chúa Tiên Dung đã giúp dân những việc gì?</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Windows User</cp:lastModifiedBy>
  <cp:revision>30</cp:revision>
  <dcterms:created xsi:type="dcterms:W3CDTF">2017-03-12T15:30:26Z</dcterms:created>
  <dcterms:modified xsi:type="dcterms:W3CDTF">2020-05-18T04:18:19Z</dcterms:modified>
</cp:coreProperties>
</file>